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31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357FB6-5A78-5A51-C089-D22C07E1A61D}" name="Michael Michael " initials="MM" userId="Michael Michael " providerId="None"/>
  <p188:author id="{DE5D41F6-5AC3-74DB-3749-F7BBBE2AB633}" name="Andrew Stoner" initials="" userId="a1e004a01cd3ed3e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3" autoAdjust="0"/>
    <p:restoredTop sz="78954" autoAdjust="0"/>
  </p:normalViewPr>
  <p:slideViewPr>
    <p:cSldViewPr snapToGrid="0">
      <p:cViewPr varScale="1">
        <p:scale>
          <a:sx n="79" d="100"/>
          <a:sy n="79" d="100"/>
        </p:scale>
        <p:origin x="658" y="72"/>
      </p:cViewPr>
      <p:guideLst/>
    </p:cSldViewPr>
  </p:slideViewPr>
  <p:outlineViewPr>
    <p:cViewPr>
      <p:scale>
        <a:sx n="33" d="100"/>
        <a:sy n="33" d="100"/>
      </p:scale>
      <p:origin x="0" y="-56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413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5AD0F6-4837-4086-B8F7-2CE121F9C113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D1FC7F5-E9B7-4E2F-BD77-8ADDF3C96A8C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algn="ctr"/>
          <a:r>
            <a:rPr lang="en-US" sz="1400" b="1" dirty="0">
              <a:solidFill>
                <a:schemeClr val="bg1"/>
              </a:solidFill>
            </a:rPr>
            <a:t>Article they would appreciate connected with their role</a:t>
          </a:r>
        </a:p>
      </dgm:t>
    </dgm:pt>
    <dgm:pt modelId="{A3E5B5A5-78BE-4DE4-8BCA-8A3DD216504F}" type="parTrans" cxnId="{0801B4E4-AA83-4026-8263-8499C1666E8C}">
      <dgm:prSet/>
      <dgm:spPr/>
      <dgm:t>
        <a:bodyPr/>
        <a:lstStyle/>
        <a:p>
          <a:endParaRPr lang="en-US"/>
        </a:p>
      </dgm:t>
    </dgm:pt>
    <dgm:pt modelId="{EA1C26CD-4861-49FF-9BD1-E6A23AD0EFCE}" type="sibTrans" cxnId="{0801B4E4-AA83-4026-8263-8499C1666E8C}">
      <dgm:prSet/>
      <dgm:spPr/>
      <dgm:t>
        <a:bodyPr/>
        <a:lstStyle/>
        <a:p>
          <a:endParaRPr lang="en-US"/>
        </a:p>
      </dgm:t>
    </dgm:pt>
    <dgm:pt modelId="{15523C14-581C-4572-8724-7EAFA21E753C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algn="ctr"/>
          <a:r>
            <a:rPr lang="en-US" sz="1400" b="1" dirty="0">
              <a:solidFill>
                <a:schemeClr val="bg1"/>
              </a:solidFill>
            </a:rPr>
            <a:t>Article on personal topic</a:t>
          </a:r>
        </a:p>
      </dgm:t>
    </dgm:pt>
    <dgm:pt modelId="{B5CC1B22-A6B7-4391-B5BA-BE478B01BC54}" type="parTrans" cxnId="{7195A147-4BD2-4D4F-A859-A72902828688}">
      <dgm:prSet/>
      <dgm:spPr/>
      <dgm:t>
        <a:bodyPr/>
        <a:lstStyle/>
        <a:p>
          <a:endParaRPr lang="en-US"/>
        </a:p>
      </dgm:t>
    </dgm:pt>
    <dgm:pt modelId="{90C5162D-8A7E-43A7-A62E-703EA069D6B6}" type="sibTrans" cxnId="{7195A147-4BD2-4D4F-A859-A72902828688}">
      <dgm:prSet/>
      <dgm:spPr/>
      <dgm:t>
        <a:bodyPr/>
        <a:lstStyle/>
        <a:p>
          <a:endParaRPr lang="en-US"/>
        </a:p>
      </dgm:t>
    </dgm:pt>
    <dgm:pt modelId="{40F6C06F-24FC-4B4D-BF15-4384376F4DCE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algn="l"/>
          <a:r>
            <a:rPr lang="en-US" sz="1400" b="1" dirty="0">
              <a:solidFill>
                <a:schemeClr val="bg1"/>
              </a:solidFill>
            </a:rPr>
            <a:t>New wines for the summer</a:t>
          </a:r>
        </a:p>
      </dgm:t>
    </dgm:pt>
    <dgm:pt modelId="{1D0077D5-0480-4793-ADC5-BC5382B2F874}" type="parTrans" cxnId="{37F5BF04-7436-4570-BD22-3832A6D6E51A}">
      <dgm:prSet/>
      <dgm:spPr/>
      <dgm:t>
        <a:bodyPr/>
        <a:lstStyle/>
        <a:p>
          <a:endParaRPr lang="en-US"/>
        </a:p>
      </dgm:t>
    </dgm:pt>
    <dgm:pt modelId="{98A10A77-25C8-408D-AC8C-1BA32D2654F7}" type="sibTrans" cxnId="{37F5BF04-7436-4570-BD22-3832A6D6E51A}">
      <dgm:prSet/>
      <dgm:spPr/>
      <dgm:t>
        <a:bodyPr/>
        <a:lstStyle/>
        <a:p>
          <a:endParaRPr lang="en-US"/>
        </a:p>
      </dgm:t>
    </dgm:pt>
    <dgm:pt modelId="{78BA0FC4-BF62-4614-8A3E-6F41DF99BC76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algn="l"/>
          <a:r>
            <a:rPr lang="en-US" sz="1400" b="1" dirty="0">
              <a:solidFill>
                <a:schemeClr val="bg1"/>
              </a:solidFill>
            </a:rPr>
            <a:t>Top activities for the summer</a:t>
          </a:r>
        </a:p>
      </dgm:t>
    </dgm:pt>
    <dgm:pt modelId="{EE4B4B31-81FA-4122-967C-501A44994A01}" type="parTrans" cxnId="{437987AF-15B3-4569-A2B4-E3AB5812C9D8}">
      <dgm:prSet/>
      <dgm:spPr/>
      <dgm:t>
        <a:bodyPr/>
        <a:lstStyle/>
        <a:p>
          <a:endParaRPr lang="en-US"/>
        </a:p>
      </dgm:t>
    </dgm:pt>
    <dgm:pt modelId="{6061E84F-1E8E-48A6-8B4B-33DF865EB89A}" type="sibTrans" cxnId="{437987AF-15B3-4569-A2B4-E3AB5812C9D8}">
      <dgm:prSet/>
      <dgm:spPr/>
      <dgm:t>
        <a:bodyPr/>
        <a:lstStyle/>
        <a:p>
          <a:endParaRPr lang="en-US"/>
        </a:p>
      </dgm:t>
    </dgm:pt>
    <dgm:pt modelId="{0A3C2668-C56A-4753-BE87-40E8431CCA21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algn="l"/>
          <a:r>
            <a:rPr lang="en-US" sz="1400" b="1" dirty="0">
              <a:solidFill>
                <a:schemeClr val="bg1"/>
              </a:solidFill>
            </a:rPr>
            <a:t>New vacation spots</a:t>
          </a:r>
        </a:p>
      </dgm:t>
    </dgm:pt>
    <dgm:pt modelId="{9EAE5540-915E-41BE-8364-8852E9264F79}" type="parTrans" cxnId="{14150703-D3CD-4B6B-94B9-F8A8DBF8819F}">
      <dgm:prSet/>
      <dgm:spPr/>
      <dgm:t>
        <a:bodyPr/>
        <a:lstStyle/>
        <a:p>
          <a:endParaRPr lang="en-US"/>
        </a:p>
      </dgm:t>
    </dgm:pt>
    <dgm:pt modelId="{CA822BE9-4455-442B-8325-66FF2164F36D}" type="sibTrans" cxnId="{14150703-D3CD-4B6B-94B9-F8A8DBF8819F}">
      <dgm:prSet/>
      <dgm:spPr/>
      <dgm:t>
        <a:bodyPr/>
        <a:lstStyle/>
        <a:p>
          <a:endParaRPr lang="en-US"/>
        </a:p>
      </dgm:t>
    </dgm:pt>
    <dgm:pt modelId="{C05E2197-A219-47C1-9FB8-64E81C61A209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algn="l"/>
          <a:r>
            <a:rPr lang="en-US" sz="1400" b="1" dirty="0">
              <a:solidFill>
                <a:schemeClr val="bg1"/>
              </a:solidFill>
            </a:rPr>
            <a:t>Your favorite Manhattan restaurant</a:t>
          </a:r>
        </a:p>
      </dgm:t>
    </dgm:pt>
    <dgm:pt modelId="{BA05C829-FE68-4511-909B-34D29C8F7BFF}" type="parTrans" cxnId="{4BB0F7CF-5464-4A54-B5EC-31276B38C1B4}">
      <dgm:prSet/>
      <dgm:spPr/>
      <dgm:t>
        <a:bodyPr/>
        <a:lstStyle/>
        <a:p>
          <a:endParaRPr lang="en-US"/>
        </a:p>
      </dgm:t>
    </dgm:pt>
    <dgm:pt modelId="{5425898F-3DE5-4C86-9919-108408CB397D}" type="sibTrans" cxnId="{4BB0F7CF-5464-4A54-B5EC-31276B38C1B4}">
      <dgm:prSet/>
      <dgm:spPr/>
      <dgm:t>
        <a:bodyPr/>
        <a:lstStyle/>
        <a:p>
          <a:endParaRPr lang="en-US"/>
        </a:p>
      </dgm:t>
    </dgm:pt>
    <dgm:pt modelId="{5B77C46C-9ECD-4934-BE80-39E7CFBCD28D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algn="ctr"/>
          <a:r>
            <a:rPr lang="en-US" sz="1400" b="1">
              <a:solidFill>
                <a:schemeClr val="bg1"/>
              </a:solidFill>
            </a:rPr>
            <a:t>Article on their competitors</a:t>
          </a:r>
        </a:p>
      </dgm:t>
    </dgm:pt>
    <dgm:pt modelId="{86383BDE-2139-4779-9577-7141D3749AB3}" type="parTrans" cxnId="{01FED266-72D7-4455-B96B-77B6A7DDEAEF}">
      <dgm:prSet/>
      <dgm:spPr/>
      <dgm:t>
        <a:bodyPr/>
        <a:lstStyle/>
        <a:p>
          <a:endParaRPr lang="en-US"/>
        </a:p>
      </dgm:t>
    </dgm:pt>
    <dgm:pt modelId="{C0DE70EE-96C5-49D2-8EA3-2E8744CCF3F3}" type="sibTrans" cxnId="{01FED266-72D7-4455-B96B-77B6A7DDEAEF}">
      <dgm:prSet/>
      <dgm:spPr/>
      <dgm:t>
        <a:bodyPr/>
        <a:lstStyle/>
        <a:p>
          <a:endParaRPr lang="en-US"/>
        </a:p>
      </dgm:t>
    </dgm:pt>
    <dgm:pt modelId="{CD68F6B8-89A5-491A-B57D-91FCB55EA11A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algn="ctr"/>
          <a:r>
            <a:rPr lang="en-US" sz="1400" b="1">
              <a:solidFill>
                <a:schemeClr val="bg1"/>
              </a:solidFill>
            </a:rPr>
            <a:t>Articles on their own firm</a:t>
          </a:r>
        </a:p>
      </dgm:t>
    </dgm:pt>
    <dgm:pt modelId="{B3E5E55B-BBB3-4445-AD2C-FE44477AB484}" type="parTrans" cxnId="{C13710C5-78D3-40C0-9485-89ACFF2D9242}">
      <dgm:prSet/>
      <dgm:spPr/>
      <dgm:t>
        <a:bodyPr/>
        <a:lstStyle/>
        <a:p>
          <a:endParaRPr lang="en-US"/>
        </a:p>
      </dgm:t>
    </dgm:pt>
    <dgm:pt modelId="{4AD0816F-8751-4282-9E87-F8B6F938B250}" type="sibTrans" cxnId="{C13710C5-78D3-40C0-9485-89ACFF2D9242}">
      <dgm:prSet/>
      <dgm:spPr/>
      <dgm:t>
        <a:bodyPr/>
        <a:lstStyle/>
        <a:p>
          <a:endParaRPr lang="en-US"/>
        </a:p>
      </dgm:t>
    </dgm:pt>
    <dgm:pt modelId="{9F7A6C64-F9FB-40BB-A308-669D087881AD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algn="ctr"/>
          <a:r>
            <a:rPr lang="en-US" sz="1400" b="1">
              <a:solidFill>
                <a:schemeClr val="bg1"/>
              </a:solidFill>
            </a:rPr>
            <a:t>Offer to connect them to someone in your network </a:t>
          </a:r>
        </a:p>
      </dgm:t>
    </dgm:pt>
    <dgm:pt modelId="{D019423E-23E6-4A97-8199-80B15933A028}" type="parTrans" cxnId="{3E0B7DA0-7768-4A35-AAD9-EADFF92A15CF}">
      <dgm:prSet/>
      <dgm:spPr/>
      <dgm:t>
        <a:bodyPr/>
        <a:lstStyle/>
        <a:p>
          <a:endParaRPr lang="en-US"/>
        </a:p>
      </dgm:t>
    </dgm:pt>
    <dgm:pt modelId="{A2510A8D-DEF9-45C0-97F6-EB48EAA763B4}" type="sibTrans" cxnId="{3E0B7DA0-7768-4A35-AAD9-EADFF92A15CF}">
      <dgm:prSet/>
      <dgm:spPr/>
      <dgm:t>
        <a:bodyPr/>
        <a:lstStyle/>
        <a:p>
          <a:endParaRPr lang="en-US"/>
        </a:p>
      </dgm:t>
    </dgm:pt>
    <dgm:pt modelId="{6EE8A56D-4591-4606-A115-AC198D5DCCB8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algn="ctr">
            <a:buNone/>
          </a:pPr>
          <a:r>
            <a:rPr lang="en-US" sz="1400" b="1" dirty="0">
              <a:solidFill>
                <a:schemeClr val="bg1"/>
              </a:solidFill>
            </a:rPr>
            <a:t>Like and comment on their LinkedIn posts</a:t>
          </a:r>
        </a:p>
      </dgm:t>
    </dgm:pt>
    <dgm:pt modelId="{D0B6CC84-BC71-44D8-9BBF-1A748FFB7415}" type="parTrans" cxnId="{A8684A68-F8E9-4DD9-8BA0-EC563C0884A3}">
      <dgm:prSet/>
      <dgm:spPr/>
      <dgm:t>
        <a:bodyPr/>
        <a:lstStyle/>
        <a:p>
          <a:endParaRPr lang="en-US"/>
        </a:p>
      </dgm:t>
    </dgm:pt>
    <dgm:pt modelId="{55EF193D-3EF5-4E23-A57B-4EF745DD1667}" type="sibTrans" cxnId="{A8684A68-F8E9-4DD9-8BA0-EC563C0884A3}">
      <dgm:prSet/>
      <dgm:spPr/>
      <dgm:t>
        <a:bodyPr/>
        <a:lstStyle/>
        <a:p>
          <a:endParaRPr lang="en-US"/>
        </a:p>
      </dgm:t>
    </dgm:pt>
    <dgm:pt modelId="{9C8F6E2C-937C-449C-9920-A6F4EF0F0218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algn="ctr"/>
          <a:r>
            <a:rPr lang="en-US" sz="1400" b="1" dirty="0">
              <a:solidFill>
                <a:schemeClr val="bg1"/>
              </a:solidFill>
            </a:rPr>
            <a:t>Your latest time saver tools</a:t>
          </a:r>
        </a:p>
      </dgm:t>
    </dgm:pt>
    <dgm:pt modelId="{EA259693-0724-421A-BAD7-092738C17D33}" type="parTrans" cxnId="{49F253A8-9D1A-46D1-BA29-EA5006646E4F}">
      <dgm:prSet/>
      <dgm:spPr/>
      <dgm:t>
        <a:bodyPr/>
        <a:lstStyle/>
        <a:p>
          <a:endParaRPr lang="en-US"/>
        </a:p>
      </dgm:t>
    </dgm:pt>
    <dgm:pt modelId="{078A7410-F6D2-426B-905D-5593FFF5F0C8}" type="sibTrans" cxnId="{49F253A8-9D1A-46D1-BA29-EA5006646E4F}">
      <dgm:prSet/>
      <dgm:spPr/>
      <dgm:t>
        <a:bodyPr/>
        <a:lstStyle/>
        <a:p>
          <a:endParaRPr lang="en-US"/>
        </a:p>
      </dgm:t>
    </dgm:pt>
    <dgm:pt modelId="{FC91361C-4B8C-4FA0-ADEB-C67781436E7A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algn="ctr"/>
          <a:r>
            <a:rPr lang="en-US" sz="1400" b="1">
              <a:solidFill>
                <a:schemeClr val="bg1"/>
              </a:solidFill>
            </a:rPr>
            <a:t>An interesting podcast, webinar, or book</a:t>
          </a:r>
        </a:p>
      </dgm:t>
    </dgm:pt>
    <dgm:pt modelId="{1F0393AE-8027-4421-A7B8-BC25905FFDA9}" type="parTrans" cxnId="{CC9325A6-3224-42AA-8CD1-419D8885E6FB}">
      <dgm:prSet/>
      <dgm:spPr/>
      <dgm:t>
        <a:bodyPr/>
        <a:lstStyle/>
        <a:p>
          <a:endParaRPr lang="en-US"/>
        </a:p>
      </dgm:t>
    </dgm:pt>
    <dgm:pt modelId="{7BC37F84-1932-4B6E-A7AD-64144BCC1712}" type="sibTrans" cxnId="{CC9325A6-3224-42AA-8CD1-419D8885E6FB}">
      <dgm:prSet/>
      <dgm:spPr/>
      <dgm:t>
        <a:bodyPr/>
        <a:lstStyle/>
        <a:p>
          <a:endParaRPr lang="en-US"/>
        </a:p>
      </dgm:t>
    </dgm:pt>
    <dgm:pt modelId="{72DCBE66-0618-4B1E-8593-9EB3A306AF47}" type="pres">
      <dgm:prSet presAssocID="{BD5AD0F6-4837-4086-B8F7-2CE121F9C113}" presName="diagram" presStyleCnt="0">
        <dgm:presLayoutVars>
          <dgm:dir/>
          <dgm:resizeHandles val="exact"/>
        </dgm:presLayoutVars>
      </dgm:prSet>
      <dgm:spPr/>
    </dgm:pt>
    <dgm:pt modelId="{C6FCE702-261B-4136-845F-ADC01712C49A}" type="pres">
      <dgm:prSet presAssocID="{6D1FC7F5-E9B7-4E2F-BD77-8ADDF3C96A8C}" presName="node" presStyleLbl="node1" presStyleIdx="0" presStyleCnt="8">
        <dgm:presLayoutVars>
          <dgm:bulletEnabled val="1"/>
        </dgm:presLayoutVars>
      </dgm:prSet>
      <dgm:spPr/>
    </dgm:pt>
    <dgm:pt modelId="{DB60DF73-D9F4-48ED-8FC5-73E548111D1D}" type="pres">
      <dgm:prSet presAssocID="{EA1C26CD-4861-49FF-9BD1-E6A23AD0EFCE}" presName="sibTrans" presStyleCnt="0"/>
      <dgm:spPr/>
    </dgm:pt>
    <dgm:pt modelId="{6B87A219-1B15-470C-BDEA-DDEAA32B0FB5}" type="pres">
      <dgm:prSet presAssocID="{15523C14-581C-4572-8724-7EAFA21E753C}" presName="node" presStyleLbl="node1" presStyleIdx="1" presStyleCnt="8">
        <dgm:presLayoutVars>
          <dgm:bulletEnabled val="1"/>
        </dgm:presLayoutVars>
      </dgm:prSet>
      <dgm:spPr/>
    </dgm:pt>
    <dgm:pt modelId="{28F9E166-EDB6-44F3-B14D-ABC30BF45EFE}" type="pres">
      <dgm:prSet presAssocID="{90C5162D-8A7E-43A7-A62E-703EA069D6B6}" presName="sibTrans" presStyleCnt="0"/>
      <dgm:spPr/>
    </dgm:pt>
    <dgm:pt modelId="{FCAE085B-C2D5-40D8-A06E-11DCE80BB55E}" type="pres">
      <dgm:prSet presAssocID="{5B77C46C-9ECD-4934-BE80-39E7CFBCD28D}" presName="node" presStyleLbl="node1" presStyleIdx="2" presStyleCnt="8">
        <dgm:presLayoutVars>
          <dgm:bulletEnabled val="1"/>
        </dgm:presLayoutVars>
      </dgm:prSet>
      <dgm:spPr/>
    </dgm:pt>
    <dgm:pt modelId="{2022EA3F-B4B4-476C-8DD7-744D88777F81}" type="pres">
      <dgm:prSet presAssocID="{C0DE70EE-96C5-49D2-8EA3-2E8744CCF3F3}" presName="sibTrans" presStyleCnt="0"/>
      <dgm:spPr/>
    </dgm:pt>
    <dgm:pt modelId="{FF94E908-3FAD-4B61-BF35-76D53D76EAD4}" type="pres">
      <dgm:prSet presAssocID="{CD68F6B8-89A5-491A-B57D-91FCB55EA11A}" presName="node" presStyleLbl="node1" presStyleIdx="3" presStyleCnt="8">
        <dgm:presLayoutVars>
          <dgm:bulletEnabled val="1"/>
        </dgm:presLayoutVars>
      </dgm:prSet>
      <dgm:spPr/>
    </dgm:pt>
    <dgm:pt modelId="{49C5ED95-8937-4CD7-83CD-E68EECA45D12}" type="pres">
      <dgm:prSet presAssocID="{4AD0816F-8751-4282-9E87-F8B6F938B250}" presName="sibTrans" presStyleCnt="0"/>
      <dgm:spPr/>
    </dgm:pt>
    <dgm:pt modelId="{225278BD-9F83-41CD-A393-C849BFE6610F}" type="pres">
      <dgm:prSet presAssocID="{9F7A6C64-F9FB-40BB-A308-669D087881AD}" presName="node" presStyleLbl="node1" presStyleIdx="4" presStyleCnt="8">
        <dgm:presLayoutVars>
          <dgm:bulletEnabled val="1"/>
        </dgm:presLayoutVars>
      </dgm:prSet>
      <dgm:spPr/>
    </dgm:pt>
    <dgm:pt modelId="{8B6926E6-EADA-4979-A864-FD8059055E04}" type="pres">
      <dgm:prSet presAssocID="{A2510A8D-DEF9-45C0-97F6-EB48EAA763B4}" presName="sibTrans" presStyleCnt="0"/>
      <dgm:spPr/>
    </dgm:pt>
    <dgm:pt modelId="{70ACD012-97F6-4AD8-8099-E2561EE2E08B}" type="pres">
      <dgm:prSet presAssocID="{6EE8A56D-4591-4606-A115-AC198D5DCCB8}" presName="node" presStyleLbl="node1" presStyleIdx="5" presStyleCnt="8">
        <dgm:presLayoutVars>
          <dgm:bulletEnabled val="1"/>
        </dgm:presLayoutVars>
      </dgm:prSet>
      <dgm:spPr/>
    </dgm:pt>
    <dgm:pt modelId="{409554DD-B5B3-43D5-BB65-7D1A91502FE6}" type="pres">
      <dgm:prSet presAssocID="{55EF193D-3EF5-4E23-A57B-4EF745DD1667}" presName="sibTrans" presStyleCnt="0"/>
      <dgm:spPr/>
    </dgm:pt>
    <dgm:pt modelId="{1E92FD14-7027-411B-A0C5-F51E08C5A9E8}" type="pres">
      <dgm:prSet presAssocID="{9C8F6E2C-937C-449C-9920-A6F4EF0F0218}" presName="node" presStyleLbl="node1" presStyleIdx="6" presStyleCnt="8">
        <dgm:presLayoutVars>
          <dgm:bulletEnabled val="1"/>
        </dgm:presLayoutVars>
      </dgm:prSet>
      <dgm:spPr/>
    </dgm:pt>
    <dgm:pt modelId="{C78E1E12-F098-4F41-9C1C-39274196B81C}" type="pres">
      <dgm:prSet presAssocID="{078A7410-F6D2-426B-905D-5593FFF5F0C8}" presName="sibTrans" presStyleCnt="0"/>
      <dgm:spPr/>
    </dgm:pt>
    <dgm:pt modelId="{F5B32F16-2C33-4BCC-A2BF-82CE40B3C450}" type="pres">
      <dgm:prSet presAssocID="{FC91361C-4B8C-4FA0-ADEB-C67781436E7A}" presName="node" presStyleLbl="node1" presStyleIdx="7" presStyleCnt="8">
        <dgm:presLayoutVars>
          <dgm:bulletEnabled val="1"/>
        </dgm:presLayoutVars>
      </dgm:prSet>
      <dgm:spPr/>
    </dgm:pt>
  </dgm:ptLst>
  <dgm:cxnLst>
    <dgm:cxn modelId="{16887700-C795-4D8A-AF57-0902112388FC}" type="presOf" srcId="{0A3C2668-C56A-4753-BE87-40E8431CCA21}" destId="{6B87A219-1B15-470C-BDEA-DDEAA32B0FB5}" srcOrd="0" destOrd="3" presId="urn:microsoft.com/office/officeart/2005/8/layout/default"/>
    <dgm:cxn modelId="{14150703-D3CD-4B6B-94B9-F8A8DBF8819F}" srcId="{15523C14-581C-4572-8724-7EAFA21E753C}" destId="{0A3C2668-C56A-4753-BE87-40E8431CCA21}" srcOrd="2" destOrd="0" parTransId="{9EAE5540-915E-41BE-8364-8852E9264F79}" sibTransId="{CA822BE9-4455-442B-8325-66FF2164F36D}"/>
    <dgm:cxn modelId="{37F5BF04-7436-4570-BD22-3832A6D6E51A}" srcId="{15523C14-581C-4572-8724-7EAFA21E753C}" destId="{40F6C06F-24FC-4B4D-BF15-4384376F4DCE}" srcOrd="0" destOrd="0" parTransId="{1D0077D5-0480-4793-ADC5-BC5382B2F874}" sibTransId="{98A10A77-25C8-408D-AC8C-1BA32D2654F7}"/>
    <dgm:cxn modelId="{EC0F253E-D061-4726-8F82-B5EDCD8608A9}" type="presOf" srcId="{40F6C06F-24FC-4B4D-BF15-4384376F4DCE}" destId="{6B87A219-1B15-470C-BDEA-DDEAA32B0FB5}" srcOrd="0" destOrd="1" presId="urn:microsoft.com/office/officeart/2005/8/layout/default"/>
    <dgm:cxn modelId="{BFF6D15B-B26F-47E2-A194-D558E1C1A00A}" type="presOf" srcId="{6D1FC7F5-E9B7-4E2F-BD77-8ADDF3C96A8C}" destId="{C6FCE702-261B-4136-845F-ADC01712C49A}" srcOrd="0" destOrd="0" presId="urn:microsoft.com/office/officeart/2005/8/layout/default"/>
    <dgm:cxn modelId="{FBEB7543-8E1F-449F-A4F5-BC7E6BDC2A26}" type="presOf" srcId="{6EE8A56D-4591-4606-A115-AC198D5DCCB8}" destId="{70ACD012-97F6-4AD8-8099-E2561EE2E08B}" srcOrd="0" destOrd="0" presId="urn:microsoft.com/office/officeart/2005/8/layout/default"/>
    <dgm:cxn modelId="{80F52144-1CCC-4190-8902-153F42D79CB2}" type="presOf" srcId="{FC91361C-4B8C-4FA0-ADEB-C67781436E7A}" destId="{F5B32F16-2C33-4BCC-A2BF-82CE40B3C450}" srcOrd="0" destOrd="0" presId="urn:microsoft.com/office/officeart/2005/8/layout/default"/>
    <dgm:cxn modelId="{01FED266-72D7-4455-B96B-77B6A7DDEAEF}" srcId="{BD5AD0F6-4837-4086-B8F7-2CE121F9C113}" destId="{5B77C46C-9ECD-4934-BE80-39E7CFBCD28D}" srcOrd="2" destOrd="0" parTransId="{86383BDE-2139-4779-9577-7141D3749AB3}" sibTransId="{C0DE70EE-96C5-49D2-8EA3-2E8744CCF3F3}"/>
    <dgm:cxn modelId="{7195A147-4BD2-4D4F-A859-A72902828688}" srcId="{BD5AD0F6-4837-4086-B8F7-2CE121F9C113}" destId="{15523C14-581C-4572-8724-7EAFA21E753C}" srcOrd="1" destOrd="0" parTransId="{B5CC1B22-A6B7-4391-B5BA-BE478B01BC54}" sibTransId="{90C5162D-8A7E-43A7-A62E-703EA069D6B6}"/>
    <dgm:cxn modelId="{A8684A68-F8E9-4DD9-8BA0-EC563C0884A3}" srcId="{BD5AD0F6-4837-4086-B8F7-2CE121F9C113}" destId="{6EE8A56D-4591-4606-A115-AC198D5DCCB8}" srcOrd="5" destOrd="0" parTransId="{D0B6CC84-BC71-44D8-9BBF-1A748FFB7415}" sibTransId="{55EF193D-3EF5-4E23-A57B-4EF745DD1667}"/>
    <dgm:cxn modelId="{FB7BD34A-9008-4726-8BBB-F7D38C37B638}" type="presOf" srcId="{15523C14-581C-4572-8724-7EAFA21E753C}" destId="{6B87A219-1B15-470C-BDEA-DDEAA32B0FB5}" srcOrd="0" destOrd="0" presId="urn:microsoft.com/office/officeart/2005/8/layout/default"/>
    <dgm:cxn modelId="{5AE3704C-E15A-433E-9B12-27276B55D303}" type="presOf" srcId="{9C8F6E2C-937C-449C-9920-A6F4EF0F0218}" destId="{1E92FD14-7027-411B-A0C5-F51E08C5A9E8}" srcOrd="0" destOrd="0" presId="urn:microsoft.com/office/officeart/2005/8/layout/default"/>
    <dgm:cxn modelId="{C1DD2758-36CB-4F48-8F41-0C5BBFEDB1DC}" type="presOf" srcId="{CD68F6B8-89A5-491A-B57D-91FCB55EA11A}" destId="{FF94E908-3FAD-4B61-BF35-76D53D76EAD4}" srcOrd="0" destOrd="0" presId="urn:microsoft.com/office/officeart/2005/8/layout/default"/>
    <dgm:cxn modelId="{FFF2E67C-2BBD-4563-892D-1826E4EFD747}" type="presOf" srcId="{5B77C46C-9ECD-4934-BE80-39E7CFBCD28D}" destId="{FCAE085B-C2D5-40D8-A06E-11DCE80BB55E}" srcOrd="0" destOrd="0" presId="urn:microsoft.com/office/officeart/2005/8/layout/default"/>
    <dgm:cxn modelId="{3E0B7DA0-7768-4A35-AAD9-EADFF92A15CF}" srcId="{BD5AD0F6-4837-4086-B8F7-2CE121F9C113}" destId="{9F7A6C64-F9FB-40BB-A308-669D087881AD}" srcOrd="4" destOrd="0" parTransId="{D019423E-23E6-4A97-8199-80B15933A028}" sibTransId="{A2510A8D-DEF9-45C0-97F6-EB48EAA763B4}"/>
    <dgm:cxn modelId="{02E657A4-82A6-4327-A1F6-EB6DB8BE934C}" type="presOf" srcId="{C05E2197-A219-47C1-9FB8-64E81C61A209}" destId="{6B87A219-1B15-470C-BDEA-DDEAA32B0FB5}" srcOrd="0" destOrd="4" presId="urn:microsoft.com/office/officeart/2005/8/layout/default"/>
    <dgm:cxn modelId="{CC9325A6-3224-42AA-8CD1-419D8885E6FB}" srcId="{BD5AD0F6-4837-4086-B8F7-2CE121F9C113}" destId="{FC91361C-4B8C-4FA0-ADEB-C67781436E7A}" srcOrd="7" destOrd="0" parTransId="{1F0393AE-8027-4421-A7B8-BC25905FFDA9}" sibTransId="{7BC37F84-1932-4B6E-A7AD-64144BCC1712}"/>
    <dgm:cxn modelId="{49F253A8-9D1A-46D1-BA29-EA5006646E4F}" srcId="{BD5AD0F6-4837-4086-B8F7-2CE121F9C113}" destId="{9C8F6E2C-937C-449C-9920-A6F4EF0F0218}" srcOrd="6" destOrd="0" parTransId="{EA259693-0724-421A-BAD7-092738C17D33}" sibTransId="{078A7410-F6D2-426B-905D-5593FFF5F0C8}"/>
    <dgm:cxn modelId="{17FB26AB-5705-4E3F-88D7-53636688407D}" type="presOf" srcId="{9F7A6C64-F9FB-40BB-A308-669D087881AD}" destId="{225278BD-9F83-41CD-A393-C849BFE6610F}" srcOrd="0" destOrd="0" presId="urn:microsoft.com/office/officeart/2005/8/layout/default"/>
    <dgm:cxn modelId="{FBB46EAE-F956-40F6-BF7B-344F7A204DAC}" type="presOf" srcId="{78BA0FC4-BF62-4614-8A3E-6F41DF99BC76}" destId="{6B87A219-1B15-470C-BDEA-DDEAA32B0FB5}" srcOrd="0" destOrd="2" presId="urn:microsoft.com/office/officeart/2005/8/layout/default"/>
    <dgm:cxn modelId="{437987AF-15B3-4569-A2B4-E3AB5812C9D8}" srcId="{15523C14-581C-4572-8724-7EAFA21E753C}" destId="{78BA0FC4-BF62-4614-8A3E-6F41DF99BC76}" srcOrd="1" destOrd="0" parTransId="{EE4B4B31-81FA-4122-967C-501A44994A01}" sibTransId="{6061E84F-1E8E-48A6-8B4B-33DF865EB89A}"/>
    <dgm:cxn modelId="{C13710C5-78D3-40C0-9485-89ACFF2D9242}" srcId="{BD5AD0F6-4837-4086-B8F7-2CE121F9C113}" destId="{CD68F6B8-89A5-491A-B57D-91FCB55EA11A}" srcOrd="3" destOrd="0" parTransId="{B3E5E55B-BBB3-4445-AD2C-FE44477AB484}" sibTransId="{4AD0816F-8751-4282-9E87-F8B6F938B250}"/>
    <dgm:cxn modelId="{4BB0F7CF-5464-4A54-B5EC-31276B38C1B4}" srcId="{15523C14-581C-4572-8724-7EAFA21E753C}" destId="{C05E2197-A219-47C1-9FB8-64E81C61A209}" srcOrd="3" destOrd="0" parTransId="{BA05C829-FE68-4511-909B-34D29C8F7BFF}" sibTransId="{5425898F-3DE5-4C86-9919-108408CB397D}"/>
    <dgm:cxn modelId="{0801B4E4-AA83-4026-8263-8499C1666E8C}" srcId="{BD5AD0F6-4837-4086-B8F7-2CE121F9C113}" destId="{6D1FC7F5-E9B7-4E2F-BD77-8ADDF3C96A8C}" srcOrd="0" destOrd="0" parTransId="{A3E5B5A5-78BE-4DE4-8BCA-8A3DD216504F}" sibTransId="{EA1C26CD-4861-49FF-9BD1-E6A23AD0EFCE}"/>
    <dgm:cxn modelId="{7E4991FD-7AF6-4DAC-BE74-9F205CE17D81}" type="presOf" srcId="{BD5AD0F6-4837-4086-B8F7-2CE121F9C113}" destId="{72DCBE66-0618-4B1E-8593-9EB3A306AF47}" srcOrd="0" destOrd="0" presId="urn:microsoft.com/office/officeart/2005/8/layout/default"/>
    <dgm:cxn modelId="{4F3313BD-6365-443F-A82B-CAF779127DFB}" type="presParOf" srcId="{72DCBE66-0618-4B1E-8593-9EB3A306AF47}" destId="{C6FCE702-261B-4136-845F-ADC01712C49A}" srcOrd="0" destOrd="0" presId="urn:microsoft.com/office/officeart/2005/8/layout/default"/>
    <dgm:cxn modelId="{C7F65DA5-B227-4599-A348-81D3B0933C9A}" type="presParOf" srcId="{72DCBE66-0618-4B1E-8593-9EB3A306AF47}" destId="{DB60DF73-D9F4-48ED-8FC5-73E548111D1D}" srcOrd="1" destOrd="0" presId="urn:microsoft.com/office/officeart/2005/8/layout/default"/>
    <dgm:cxn modelId="{3B789FF6-D016-4B3B-BE29-7780157943A8}" type="presParOf" srcId="{72DCBE66-0618-4B1E-8593-9EB3A306AF47}" destId="{6B87A219-1B15-470C-BDEA-DDEAA32B0FB5}" srcOrd="2" destOrd="0" presId="urn:microsoft.com/office/officeart/2005/8/layout/default"/>
    <dgm:cxn modelId="{145ECDE2-EFC4-4318-B0A7-A271EF3D767C}" type="presParOf" srcId="{72DCBE66-0618-4B1E-8593-9EB3A306AF47}" destId="{28F9E166-EDB6-44F3-B14D-ABC30BF45EFE}" srcOrd="3" destOrd="0" presId="urn:microsoft.com/office/officeart/2005/8/layout/default"/>
    <dgm:cxn modelId="{E4F451E0-11B8-44BC-AF96-A684E7AB35BA}" type="presParOf" srcId="{72DCBE66-0618-4B1E-8593-9EB3A306AF47}" destId="{FCAE085B-C2D5-40D8-A06E-11DCE80BB55E}" srcOrd="4" destOrd="0" presId="urn:microsoft.com/office/officeart/2005/8/layout/default"/>
    <dgm:cxn modelId="{CC102C1B-71E2-4721-97A5-BFCA1E9E1C00}" type="presParOf" srcId="{72DCBE66-0618-4B1E-8593-9EB3A306AF47}" destId="{2022EA3F-B4B4-476C-8DD7-744D88777F81}" srcOrd="5" destOrd="0" presId="urn:microsoft.com/office/officeart/2005/8/layout/default"/>
    <dgm:cxn modelId="{B1046379-C489-4BA7-B275-946F584D8734}" type="presParOf" srcId="{72DCBE66-0618-4B1E-8593-9EB3A306AF47}" destId="{FF94E908-3FAD-4B61-BF35-76D53D76EAD4}" srcOrd="6" destOrd="0" presId="urn:microsoft.com/office/officeart/2005/8/layout/default"/>
    <dgm:cxn modelId="{42A77AC1-AB89-4D44-B927-F2B26BB18491}" type="presParOf" srcId="{72DCBE66-0618-4B1E-8593-9EB3A306AF47}" destId="{49C5ED95-8937-4CD7-83CD-E68EECA45D12}" srcOrd="7" destOrd="0" presId="urn:microsoft.com/office/officeart/2005/8/layout/default"/>
    <dgm:cxn modelId="{DCDB7DCF-64D4-49BD-AFF6-B5A1728C9B1F}" type="presParOf" srcId="{72DCBE66-0618-4B1E-8593-9EB3A306AF47}" destId="{225278BD-9F83-41CD-A393-C849BFE6610F}" srcOrd="8" destOrd="0" presId="urn:microsoft.com/office/officeart/2005/8/layout/default"/>
    <dgm:cxn modelId="{7FCD23A4-900A-424B-A16C-8B4B6659229B}" type="presParOf" srcId="{72DCBE66-0618-4B1E-8593-9EB3A306AF47}" destId="{8B6926E6-EADA-4979-A864-FD8059055E04}" srcOrd="9" destOrd="0" presId="urn:microsoft.com/office/officeart/2005/8/layout/default"/>
    <dgm:cxn modelId="{83C13103-E9B4-49DA-93AA-F5D4D6D92695}" type="presParOf" srcId="{72DCBE66-0618-4B1E-8593-9EB3A306AF47}" destId="{70ACD012-97F6-4AD8-8099-E2561EE2E08B}" srcOrd="10" destOrd="0" presId="urn:microsoft.com/office/officeart/2005/8/layout/default"/>
    <dgm:cxn modelId="{6532662E-90C8-440A-A03C-0B0B35C05BCC}" type="presParOf" srcId="{72DCBE66-0618-4B1E-8593-9EB3A306AF47}" destId="{409554DD-B5B3-43D5-BB65-7D1A91502FE6}" srcOrd="11" destOrd="0" presId="urn:microsoft.com/office/officeart/2005/8/layout/default"/>
    <dgm:cxn modelId="{7A83F6FF-9930-42D7-8F6E-4C1D39CE2203}" type="presParOf" srcId="{72DCBE66-0618-4B1E-8593-9EB3A306AF47}" destId="{1E92FD14-7027-411B-A0C5-F51E08C5A9E8}" srcOrd="12" destOrd="0" presId="urn:microsoft.com/office/officeart/2005/8/layout/default"/>
    <dgm:cxn modelId="{C5750A39-1ABF-4A3F-80BF-F8DC7593C0E7}" type="presParOf" srcId="{72DCBE66-0618-4B1E-8593-9EB3A306AF47}" destId="{C78E1E12-F098-4F41-9C1C-39274196B81C}" srcOrd="13" destOrd="0" presId="urn:microsoft.com/office/officeart/2005/8/layout/default"/>
    <dgm:cxn modelId="{8BA3E5D7-9714-4351-AB4A-99709E0FEF96}" type="presParOf" srcId="{72DCBE66-0618-4B1E-8593-9EB3A306AF47}" destId="{F5B32F16-2C33-4BCC-A2BF-82CE40B3C450}" srcOrd="14" destOrd="0" presId="urn:microsoft.com/office/officeart/2005/8/layout/default"/>
  </dgm:cxnLst>
  <dgm:bg>
    <a:solidFill>
      <a:schemeClr val="bg1">
        <a:lumMod val="6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FCE702-261B-4136-845F-ADC01712C49A}">
      <dsp:nvSpPr>
        <dsp:cNvPr id="0" name=""/>
        <dsp:cNvSpPr/>
      </dsp:nvSpPr>
      <dsp:spPr>
        <a:xfrm>
          <a:off x="3201" y="445489"/>
          <a:ext cx="2539866" cy="1523919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bg1"/>
              </a:solidFill>
            </a:rPr>
            <a:t>Article they would appreciate connected with their role</a:t>
          </a:r>
        </a:p>
      </dsp:txBody>
      <dsp:txXfrm>
        <a:off x="3201" y="445489"/>
        <a:ext cx="2539866" cy="1523919"/>
      </dsp:txXfrm>
    </dsp:sp>
    <dsp:sp modelId="{6B87A219-1B15-470C-BDEA-DDEAA32B0FB5}">
      <dsp:nvSpPr>
        <dsp:cNvPr id="0" name=""/>
        <dsp:cNvSpPr/>
      </dsp:nvSpPr>
      <dsp:spPr>
        <a:xfrm>
          <a:off x="2797054" y="445489"/>
          <a:ext cx="2539866" cy="1523919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bg1"/>
              </a:solidFill>
            </a:rPr>
            <a:t>Article on personal topic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>
              <a:solidFill>
                <a:schemeClr val="bg1"/>
              </a:solidFill>
            </a:rPr>
            <a:t>New wines for the summer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>
              <a:solidFill>
                <a:schemeClr val="bg1"/>
              </a:solidFill>
            </a:rPr>
            <a:t>Top activities for the summer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>
              <a:solidFill>
                <a:schemeClr val="bg1"/>
              </a:solidFill>
            </a:rPr>
            <a:t>New vacation spots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>
              <a:solidFill>
                <a:schemeClr val="bg1"/>
              </a:solidFill>
            </a:rPr>
            <a:t>Your favorite Manhattan restaurant</a:t>
          </a:r>
        </a:p>
      </dsp:txBody>
      <dsp:txXfrm>
        <a:off x="2797054" y="445489"/>
        <a:ext cx="2539866" cy="1523919"/>
      </dsp:txXfrm>
    </dsp:sp>
    <dsp:sp modelId="{FCAE085B-C2D5-40D8-A06E-11DCE80BB55E}">
      <dsp:nvSpPr>
        <dsp:cNvPr id="0" name=""/>
        <dsp:cNvSpPr/>
      </dsp:nvSpPr>
      <dsp:spPr>
        <a:xfrm>
          <a:off x="5590907" y="445489"/>
          <a:ext cx="2539866" cy="1523919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>
              <a:solidFill>
                <a:schemeClr val="bg1"/>
              </a:solidFill>
            </a:rPr>
            <a:t>Article on their competitors</a:t>
          </a:r>
        </a:p>
      </dsp:txBody>
      <dsp:txXfrm>
        <a:off x="5590907" y="445489"/>
        <a:ext cx="2539866" cy="1523919"/>
      </dsp:txXfrm>
    </dsp:sp>
    <dsp:sp modelId="{FF94E908-3FAD-4B61-BF35-76D53D76EAD4}">
      <dsp:nvSpPr>
        <dsp:cNvPr id="0" name=""/>
        <dsp:cNvSpPr/>
      </dsp:nvSpPr>
      <dsp:spPr>
        <a:xfrm>
          <a:off x="8384760" y="445489"/>
          <a:ext cx="2539866" cy="1523919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>
              <a:solidFill>
                <a:schemeClr val="bg1"/>
              </a:solidFill>
            </a:rPr>
            <a:t>Articles on their own firm</a:t>
          </a:r>
        </a:p>
      </dsp:txBody>
      <dsp:txXfrm>
        <a:off x="8384760" y="445489"/>
        <a:ext cx="2539866" cy="1523919"/>
      </dsp:txXfrm>
    </dsp:sp>
    <dsp:sp modelId="{225278BD-9F83-41CD-A393-C849BFE6610F}">
      <dsp:nvSpPr>
        <dsp:cNvPr id="0" name=""/>
        <dsp:cNvSpPr/>
      </dsp:nvSpPr>
      <dsp:spPr>
        <a:xfrm>
          <a:off x="3201" y="2223395"/>
          <a:ext cx="2539866" cy="1523919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>
              <a:solidFill>
                <a:schemeClr val="bg1"/>
              </a:solidFill>
            </a:rPr>
            <a:t>Offer to connect them to someone in your network </a:t>
          </a:r>
        </a:p>
      </dsp:txBody>
      <dsp:txXfrm>
        <a:off x="3201" y="2223395"/>
        <a:ext cx="2539866" cy="1523919"/>
      </dsp:txXfrm>
    </dsp:sp>
    <dsp:sp modelId="{70ACD012-97F6-4AD8-8099-E2561EE2E08B}">
      <dsp:nvSpPr>
        <dsp:cNvPr id="0" name=""/>
        <dsp:cNvSpPr/>
      </dsp:nvSpPr>
      <dsp:spPr>
        <a:xfrm>
          <a:off x="2797054" y="2223395"/>
          <a:ext cx="2539866" cy="1523919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bg1"/>
              </a:solidFill>
            </a:rPr>
            <a:t>Like and comment on their LinkedIn posts</a:t>
          </a:r>
        </a:p>
      </dsp:txBody>
      <dsp:txXfrm>
        <a:off x="2797054" y="2223395"/>
        <a:ext cx="2539866" cy="1523919"/>
      </dsp:txXfrm>
    </dsp:sp>
    <dsp:sp modelId="{1E92FD14-7027-411B-A0C5-F51E08C5A9E8}">
      <dsp:nvSpPr>
        <dsp:cNvPr id="0" name=""/>
        <dsp:cNvSpPr/>
      </dsp:nvSpPr>
      <dsp:spPr>
        <a:xfrm>
          <a:off x="5590907" y="2223395"/>
          <a:ext cx="2539866" cy="1523919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bg1"/>
              </a:solidFill>
            </a:rPr>
            <a:t>Your latest time saver tools</a:t>
          </a:r>
        </a:p>
      </dsp:txBody>
      <dsp:txXfrm>
        <a:off x="5590907" y="2223395"/>
        <a:ext cx="2539866" cy="1523919"/>
      </dsp:txXfrm>
    </dsp:sp>
    <dsp:sp modelId="{F5B32F16-2C33-4BCC-A2BF-82CE40B3C450}">
      <dsp:nvSpPr>
        <dsp:cNvPr id="0" name=""/>
        <dsp:cNvSpPr/>
      </dsp:nvSpPr>
      <dsp:spPr>
        <a:xfrm>
          <a:off x="8384760" y="2223395"/>
          <a:ext cx="2539866" cy="1523919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>
              <a:solidFill>
                <a:schemeClr val="bg1"/>
              </a:solidFill>
            </a:rPr>
            <a:t>An interesting podcast, webinar, or book</a:t>
          </a:r>
        </a:p>
      </dsp:txBody>
      <dsp:txXfrm>
        <a:off x="8384760" y="2223395"/>
        <a:ext cx="2539866" cy="1523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798A468-A5B1-9DD6-2EED-F39F1E64F9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DAF87C-641B-3F67-8C30-54BE486C29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852CAD-DFA8-43DB-ABAD-203BAA72B5CF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9DF018-5CC0-AE04-4D5E-A204FD7ABB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72C0FC-92D0-A1F5-2672-18482506722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657D9-A089-4AF1-8CA2-D83AA0F86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920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B279B-4C41-4BA7-A1FF-308C53534603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647DB-8236-47AE-83BA-A67F84744E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546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FB75E-09EF-D3BF-5FD7-CA4401D2E0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EB253-9F4D-7FAC-ADFB-E940A2C0BC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61B23-809E-DE97-572A-127336EF9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134E-5C10-466A-ACFF-8E43CE4F0A72}" type="datetime1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5CD1E-0C2B-E92D-C744-C2B81A271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145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16C77-A37F-A493-6BEE-EA977A5F1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142876-CA1B-7BFC-6559-DC0ED74AB1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85A67-16B8-CAA2-1EB3-9E8F8D317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66A6-AD91-4CFA-A71B-63DBFB49A1BC}" type="datetime1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944F1-F0D1-6275-B45F-83B56BDAA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19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3A49D2-E0C3-3BB6-68F1-D8D563829D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1052F-3201-C5C8-D526-286ABF6B39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574A3-4E07-8976-8003-994608D0A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88BE-E70E-4F40-B5ED-48839903E005}" type="datetime1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CB2A1-BEA1-BAAD-A5A1-EA4B19B60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38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0422A-AADF-AB69-05F6-5481AFEF7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C6F83-4D71-31A2-CD67-161B38A1C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DA157-5E4B-D766-24C9-D3E3024FD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CF00-A706-4D57-890E-F82B908BD775}" type="datetime1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26977-7D20-1063-7F0B-5C9BC5CE0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906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52C3A-C8A9-7C51-9220-59257F35F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046EDA-C8A8-B7B4-E2F7-BAF5C4A2F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57810-DBD8-F427-90C9-5C491D8E9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BE61-F848-465C-98A7-443107EA0470}" type="datetime1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75741-63D7-08B8-4882-560CB240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450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41B61-F4CB-C83B-5340-E0050E60B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31C1C-163F-1B5A-E71B-41FCF5589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2F3EC-8CE0-43F5-FCF4-A115E35F74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6F89DA-BB87-763D-4182-0211899BF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1B1E-E702-4173-B3FA-5283859181AF}" type="datetime1">
              <a:rPr lang="en-US" smtClean="0"/>
              <a:t>6/24/2024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A4314E-EC81-E72A-C7C9-AE05A4619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6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4BA54-457A-1C52-24A7-DBF7F06A4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F1834-128F-B9FF-05BC-CF3AC6AD5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673F4C-3709-F801-8007-FDA712103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3E2278-98E4-A027-2432-1DD3583069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9E4283-34CE-85E8-A811-42FA63815E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3A3973-341A-0360-6320-F49239F8C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DC55-A242-4DEA-B088-6860DACC27E7}" type="datetime1">
              <a:rPr lang="en-US" smtClean="0"/>
              <a:t>6/24/2024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6CA61D-4263-DF3D-95B3-4B03825CB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84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56D7E-A318-112B-AE5E-3CC282666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FFA819-E245-6A8E-16F1-5B6694C54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9A3A-174C-4EB0-A8BF-EFC00EECEF30}" type="datetime1">
              <a:rPr lang="en-US" smtClean="0"/>
              <a:t>6/24/2024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B019B0-78B4-3F50-B685-7C95F396B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326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C25F07-5E9A-3D0F-15B9-9EDAD7E9E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D37D-CA9E-4854-B0FE-C356019CE922}" type="datetime1">
              <a:rPr lang="en-US" smtClean="0"/>
              <a:t>6/24/2024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75123E-84F7-E1AE-1EB9-FFC94BC29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259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F2B9B-9932-C8F8-66B1-5E5B1D682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8DEB0-5CBE-AA36-6396-8E212FCA5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941868-56A9-4CE8-75F0-C55B7F70B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978A09-1A2A-14E6-B157-8313BEE98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7840-DC04-4C71-B332-9459827374CB}" type="datetime1">
              <a:rPr lang="en-US" smtClean="0"/>
              <a:t>6/24/2024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388CC6-85C1-8D7F-22B8-02CAAE372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379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80CA9-DA63-7CCF-8B7D-0AA7B095D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E93F2D-5E84-A836-46E0-523E10A70E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C61EAE-82DB-21AE-554C-DD218FC7FF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4ED12-CF61-29C6-ED24-3333DF479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DE90-05F7-43C4-98D9-84FE33FA1F3D}" type="datetime1">
              <a:rPr lang="en-US" smtClean="0"/>
              <a:t>6/24/2024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F8D19-1ADB-C058-6828-F37DCF302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1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57E277-B1A3-1F50-DCA7-ABF3841BB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6C09A4-4B7A-1028-4E4D-105CBECEB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6F9D8-CA41-A441-4FFB-C7F43A66B3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71DDD-4D99-4C07-AF57-3A43B8D56A7E}" type="datetime1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9A1C0-40CE-983D-296E-DD3729E12C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33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pxhere.com/en/photo/718636" TargetMode="External"/><Relationship Id="rId5" Type="http://schemas.openxmlformats.org/officeDocument/2006/relationships/image" Target="../media/image3.jp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8475" cy="228543"/>
          </a:xfrm>
          <a:prstGeom prst="rect">
            <a:avLst/>
          </a:prstGeom>
        </p:spPr>
      </p:pic>
      <p:sp>
        <p:nvSpPr>
          <p:cNvPr id="3" name="Object 2"/>
          <p:cNvSpPr/>
          <p:nvPr/>
        </p:nvSpPr>
        <p:spPr>
          <a:xfrm>
            <a:off x="6094476" y="1596943"/>
            <a:ext cx="5635486" cy="389983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ts val="7679"/>
              </a:lnSpc>
              <a:buNone/>
            </a:pPr>
            <a:r>
              <a:rPr lang="en-US" sz="8800" dirty="0">
                <a:latin typeface="+mn-lt"/>
              </a:rPr>
              <a:t>Networking Value Add Gifts</a:t>
            </a:r>
            <a:endParaRPr lang="en-US" sz="1600" dirty="0"/>
          </a:p>
        </p:txBody>
      </p:sp>
      <p:pic>
        <p:nvPicPr>
          <p:cNvPr id="8" name="Picture 7" descr="A person in a suit and tie&#10;&#10;Description automatically generated">
            <a:extLst>
              <a:ext uri="{FF2B5EF4-FFF2-40B4-BE49-F238E27FC236}">
                <a16:creationId xmlns:a16="http://schemas.microsoft.com/office/drawing/2014/main" id="{106FE4A0-3813-7D64-76CE-F5E7E8F4B3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0" y="228543"/>
            <a:ext cx="5360748" cy="66294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2">
            <a:extLst>
              <a:ext uri="{FF2B5EF4-FFF2-40B4-BE49-F238E27FC236}">
                <a16:creationId xmlns:a16="http://schemas.microsoft.com/office/drawing/2014/main" id="{052D0DEF-C001-9E7F-178B-0C464D8A40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0109135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930C44F2-4CE1-C9FE-EBF4-511176833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Networking Value Add Gifts</a:t>
            </a:r>
          </a:p>
        </p:txBody>
      </p:sp>
      <p:pic>
        <p:nvPicPr>
          <p:cNvPr id="2" name="Picture 1" descr="A close-up of red letters&#10;&#10;Description automatically generated">
            <a:extLst>
              <a:ext uri="{FF2B5EF4-FFF2-40B4-BE49-F238E27FC236}">
                <a16:creationId xmlns:a16="http://schemas.microsoft.com/office/drawing/2014/main" id="{CAFE8981-0370-54D8-23B6-E4B62C22603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41" y="231817"/>
            <a:ext cx="2115719" cy="266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66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</TotalTime>
  <Words>76</Words>
  <Application>Microsoft Office PowerPoint</Application>
  <PresentationFormat>Widescreen</PresentationFormat>
  <Paragraphs>15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Office Theme</vt:lpstr>
      <vt:lpstr>PowerPoint Presentation</vt:lpstr>
      <vt:lpstr>Networking Value Add Gifts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Mittleman</dc:creator>
  <cp:lastModifiedBy>Michael Michael </cp:lastModifiedBy>
  <cp:revision>127</cp:revision>
  <dcterms:created xsi:type="dcterms:W3CDTF">2023-08-24T14:55:22Z</dcterms:created>
  <dcterms:modified xsi:type="dcterms:W3CDTF">2024-06-24T18:57:05Z</dcterms:modified>
</cp:coreProperties>
</file>