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98" r:id="rId3"/>
    <p:sldId id="299" r:id="rId4"/>
    <p:sldId id="30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357FB6-5A78-5A51-C089-D22C07E1A61D}" name="Michael Michael " initials="MM" userId="Michael Michael " providerId="None"/>
  <p188:author id="{DE5D41F6-5AC3-74DB-3749-F7BBBE2AB633}" name="Andrew Stoner" initials="" userId="a1e004a01cd3ed3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78954" autoAdjust="0"/>
  </p:normalViewPr>
  <p:slideViewPr>
    <p:cSldViewPr snapToGrid="0">
      <p:cViewPr varScale="1">
        <p:scale>
          <a:sx n="79" d="100"/>
          <a:sy n="79" d="100"/>
        </p:scale>
        <p:origin x="658" y="72"/>
      </p:cViewPr>
      <p:guideLst/>
    </p:cSldViewPr>
  </p:slideViewPr>
  <p:outlineViewPr>
    <p:cViewPr>
      <p:scale>
        <a:sx n="33" d="100"/>
        <a:sy n="33" d="100"/>
      </p:scale>
      <p:origin x="0" y="-5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13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98A468-A5B1-9DD6-2EED-F39F1E64F9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AF87C-641B-3F67-8C30-54BE486C29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2CAD-DFA8-43DB-ABAD-203BAA72B5CF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DF018-5CC0-AE04-4D5E-A204FD7ABB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2C0FC-92D0-A1F5-2672-1848250672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657D9-A089-4AF1-8CA2-D83AA0F865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20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B279B-4C41-4BA7-A1FF-308C53534603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647DB-8236-47AE-83BA-A67F84744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4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B75E-09EF-D3BF-5FD7-CA4401D2E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EB253-9F4D-7FAC-ADFB-E940A2C0B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61B23-809E-DE97-572A-127336EF9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34E-5C10-466A-ACFF-8E43CE4F0A72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5CD1E-0C2B-E92D-C744-C2B81A27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4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6C77-A37F-A493-6BEE-EA977A5F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42876-CA1B-7BFC-6559-DC0ED74AB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85A67-16B8-CAA2-1EB3-9E8F8D31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66A6-AD91-4CFA-A71B-63DBFB49A1BC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944F1-F0D1-6275-B45F-83B56BDA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9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3A49D2-E0C3-3BB6-68F1-D8D563829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1052F-3201-C5C8-D526-286ABF6B3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574A3-4E07-8976-8003-994608D0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8BE-E70E-4F40-B5ED-48839903E005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CB2A1-BEA1-BAAD-A5A1-EA4B19B6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8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422A-AADF-AB69-05F6-5481AFEF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C6F83-4D71-31A2-CD67-161B38A1C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DA157-5E4B-D766-24C9-D3E3024FD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CF00-A706-4D57-890E-F82B908BD775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26977-7D20-1063-7F0B-5C9BC5CE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52C3A-C8A9-7C51-9220-59257F35F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46EDA-C8A8-B7B4-E2F7-BAF5C4A2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57810-DBD8-F427-90C9-5C491D8E9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BE61-F848-465C-98A7-443107EA0470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75741-63D7-08B8-4882-560CB240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5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1B61-F4CB-C83B-5340-E0050E60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31C1C-163F-1B5A-E71B-41FCF5589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2F3EC-8CE0-43F5-FCF4-A115E35F7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F89DA-BB87-763D-4182-0211899B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1B1E-E702-4173-B3FA-5283859181AF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4314E-EC81-E72A-C7C9-AE05A461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6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BA54-457A-1C52-24A7-DBF7F06A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1834-128F-B9FF-05BC-CF3AC6AD5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73F4C-3709-F801-8007-FDA7121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E2278-98E4-A027-2432-1DD358306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E4283-34CE-85E8-A811-42FA63815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A3973-341A-0360-6320-F49239F8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DC55-A242-4DEA-B088-6860DACC27E7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6CA61D-4263-DF3D-95B3-4B03825C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4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56D7E-A318-112B-AE5E-3CC28266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FA819-E245-6A8E-16F1-5B6694C5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A3A-174C-4EB0-A8BF-EFC00EECEF30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019B0-78B4-3F50-B685-7C95F396B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2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25F07-5E9A-3D0F-15B9-9EDAD7E9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D37D-CA9E-4854-B0FE-C356019CE922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5123E-84F7-E1AE-1EB9-FFC94BC2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5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2B9B-9932-C8F8-66B1-5E5B1D68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8DEB0-5CBE-AA36-6396-8E212FCA5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41868-56A9-4CE8-75F0-C55B7F70B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78A09-1A2A-14E6-B157-8313BEE9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7840-DC04-4C71-B332-9459827374CB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88CC6-85C1-8D7F-22B8-02CAAE37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7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0CA9-DA63-7CCF-8B7D-0AA7B095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93F2D-5E84-A836-46E0-523E10A70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61EAE-82DB-21AE-554C-DD218FC7F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4ED12-CF61-29C6-ED24-3333DF47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DE90-05F7-43C4-98D9-84FE33FA1F3D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F8D19-1ADB-C058-6828-F37DCF30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57E277-B1A3-1F50-DCA7-ABF3841B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C09A4-4B7A-1028-4E4D-105CBECE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6F9D8-CA41-A441-4FFB-C7F43A66B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71DDD-4D99-4C07-AF57-3A43B8D56A7E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9A1C0-40CE-983D-296E-DD3729E12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3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pollo.i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pollo.i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8475" cy="228543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6094476" y="1596943"/>
            <a:ext cx="5635486" cy="38998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7679"/>
              </a:lnSpc>
              <a:buNone/>
            </a:pPr>
            <a:r>
              <a:rPr lang="en-US" sz="675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Leveraging Apollo for Email Addresses</a:t>
            </a:r>
            <a:endParaRPr lang="en-US" dirty="0"/>
          </a:p>
        </p:txBody>
      </p:sp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 l="21272" r="21272"/>
          <a:stretch/>
        </p:blipFill>
        <p:spPr>
          <a:xfrm>
            <a:off x="0" y="228543"/>
            <a:ext cx="5713571" cy="66277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94CB5-D921-BB02-2244-DC76B656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Installing Apollo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856CE-6699-B52E-1077-10C541425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71475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b="1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Desktop and Chrome Extension</a:t>
            </a:r>
            <a:endParaRPr lang="en-US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Go to </a:t>
            </a:r>
            <a:r>
              <a:rPr lang="en-US" sz="1800" u="sng" kern="0" dirty="0">
                <a:solidFill>
                  <a:srgbClr val="1155CC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apollo.io</a:t>
            </a:r>
            <a:r>
              <a:rPr lang="en-US" sz="1800" kern="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and sign up for the free version </a:t>
            </a:r>
            <a:endParaRPr lang="en-US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Go to your dashboard</a:t>
            </a:r>
            <a:endParaRPr lang="en-US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Find and click “Settings” in the lower left-hand corner </a:t>
            </a:r>
            <a:endParaRPr lang="en-US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Find and click “Manage Mailbox” </a:t>
            </a:r>
            <a:endParaRPr lang="en-US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Link your email by clicking “Link mailbox”</a:t>
            </a:r>
            <a:endParaRPr lang="en-US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Install the Apollo.io Chrome (Apple) extension </a:t>
            </a:r>
            <a:endParaRPr lang="en-US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Click the Apollio.io icon extension and click “Extension Enablement”</a:t>
            </a:r>
            <a:endParaRPr lang="en-US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Enable LinkedIn</a:t>
            </a:r>
            <a:endParaRPr lang="en-US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Open LinkedIn (or Sales Navigator) and find the yellow Apollo icon on the left or right side of your screen</a:t>
            </a:r>
            <a:endParaRPr lang="en-US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You are now set up</a:t>
            </a:r>
            <a:endParaRPr lang="en-US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825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4C6B2-1649-269C-6C4C-703248DA8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E9D0D-4957-C620-5B11-3F7E5650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2875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4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Creating Templates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FC864-A0E3-F97C-FA3D-009898486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Log into </a:t>
            </a:r>
            <a:r>
              <a:rPr lang="en-US" sz="1800" u="sng" kern="0" dirty="0"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apollo.io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 to your dashboard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Find and click “Emails” from the left-hand menu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Find and click “Templates” menu located in the column to the right of the “Emails” column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Click “New Template” blue button on the right side of the screen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 your template with the wording we will discuss and use dynamic variables for first name in both the subject line and body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Click Save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will now see all future sent emails in your Gmail (outlook) Sent folder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F8F21-1FBA-9D4A-5422-E2DE2D8B6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0B72-052B-90ED-E37A-763AFEEF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2875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4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Emailing Professionals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12002-9292-373B-BCD2-C91CB110F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2875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Emailing Professionals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Login into LinkedIn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Search for your professionals and click the email icon to the right of their name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Click the same icon again and select “Send Email”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Select the Templates icon from the button of the screen (third from right)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Select your template and modify any wording necessary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Notice their first name will auto-populate in both the subject and body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Click “Send Now”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64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276</Words>
  <Application>Microsoft Office PowerPoint</Application>
  <PresentationFormat>Widescreen</PresentationFormat>
  <Paragraphs>32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Poppins</vt:lpstr>
      <vt:lpstr>Roboto</vt:lpstr>
      <vt:lpstr>Office Theme</vt:lpstr>
      <vt:lpstr>PowerPoint Presentation</vt:lpstr>
      <vt:lpstr>Installing Apollo</vt:lpstr>
      <vt:lpstr>Creating Templates</vt:lpstr>
      <vt:lpstr>Emailing Professionals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Mittleman</dc:creator>
  <cp:lastModifiedBy>Michael Michael </cp:lastModifiedBy>
  <cp:revision>122</cp:revision>
  <dcterms:created xsi:type="dcterms:W3CDTF">2023-08-24T14:55:22Z</dcterms:created>
  <dcterms:modified xsi:type="dcterms:W3CDTF">2024-07-09T22:03:05Z</dcterms:modified>
</cp:coreProperties>
</file>