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357FB6-5A78-5A51-C089-D22C07E1A61D}" name="Michael Michael " initials="MM" userId="Michael Michael " providerId="None"/>
  <p188:author id="{DE5D41F6-5AC3-74DB-3749-F7BBBE2AB633}" name="Andrew Stoner" initials="" userId="a1e004a01cd3ed3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78954" autoAdjust="0"/>
  </p:normalViewPr>
  <p:slideViewPr>
    <p:cSldViewPr snapToGrid="0">
      <p:cViewPr varScale="1">
        <p:scale>
          <a:sx n="79" d="100"/>
          <a:sy n="79" d="100"/>
        </p:scale>
        <p:origin x="658" y="43"/>
      </p:cViewPr>
      <p:guideLst/>
    </p:cSldViewPr>
  </p:slideViewPr>
  <p:outlineViewPr>
    <p:cViewPr>
      <p:scale>
        <a:sx n="33" d="100"/>
        <a:sy n="33" d="100"/>
      </p:scale>
      <p:origin x="0" y="-5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13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98A468-A5B1-9DD6-2EED-F39F1E64F9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AF87C-641B-3F67-8C30-54BE486C2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52CAD-DFA8-43DB-ABAD-203BAA72B5CF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DF018-5CC0-AE04-4D5E-A204FD7ABB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2C0FC-92D0-A1F5-2672-184825067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657D9-A089-4AF1-8CA2-D83AA0F86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2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B279B-4C41-4BA7-A1FF-308C53534603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647DB-8236-47AE-83BA-A67F84744E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4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B75E-09EF-D3BF-5FD7-CA4401D2E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EB253-9F4D-7FAC-ADFB-E940A2C0B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61B23-809E-DE97-572A-127336EF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134E-5C10-466A-ACFF-8E43CE4F0A72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5CD1E-0C2B-E92D-C744-C2B81A27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4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6C77-A37F-A493-6BEE-EA977A5F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42876-CA1B-7BFC-6559-DC0ED74AB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85A67-16B8-CAA2-1EB3-9E8F8D31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66A6-AD91-4CFA-A71B-63DBFB49A1BC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944F1-F0D1-6275-B45F-83B56BDA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9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A49D2-E0C3-3BB6-68F1-D8D563829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1052F-3201-C5C8-D526-286ABF6B3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74A3-4E07-8976-8003-994608D0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8BE-E70E-4F40-B5ED-48839903E005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CB2A1-BEA1-BAAD-A5A1-EA4B19B6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0422A-AADF-AB69-05F6-5481AFEF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6F83-4D71-31A2-CD67-161B38A1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DA157-5E4B-D766-24C9-D3E3024F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CF00-A706-4D57-890E-F82B908BD775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26977-7D20-1063-7F0B-5C9BC5CE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2C3A-C8A9-7C51-9220-59257F35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46EDA-C8A8-B7B4-E2F7-BAF5C4A2F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57810-DBD8-F427-90C9-5C491D8E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BE61-F848-465C-98A7-443107EA0470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75741-63D7-08B8-4882-560CB240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5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1B61-F4CB-C83B-5340-E0050E60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31C1C-163F-1B5A-E71B-41FCF5589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2F3EC-8CE0-43F5-FCF4-A115E35F7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F89DA-BB87-763D-4182-0211899B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1B1E-E702-4173-B3FA-5283859181AF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4314E-EC81-E72A-C7C9-AE05A461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BA54-457A-1C52-24A7-DBF7F06A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1834-128F-B9FF-05BC-CF3AC6AD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73F4C-3709-F801-8007-FDA7121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E2278-98E4-A027-2432-1DD358306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E4283-34CE-85E8-A811-42FA63815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A3973-341A-0360-6320-F49239F8C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DC55-A242-4DEA-B088-6860DACC27E7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CA61D-4263-DF3D-95B3-4B03825C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4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6D7E-A318-112B-AE5E-3CC282666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FA819-E245-6A8E-16F1-5B6694C5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9A3A-174C-4EB0-A8BF-EFC00EECEF30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019B0-78B4-3F50-B685-7C95F396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2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25F07-5E9A-3D0F-15B9-9EDAD7E9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D37D-CA9E-4854-B0FE-C356019CE922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5123E-84F7-E1AE-1EB9-FFC94BC29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5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2B9B-9932-C8F8-66B1-5E5B1D682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DEB0-5CBE-AA36-6396-8E212FCA5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41868-56A9-4CE8-75F0-C55B7F70B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78A09-1A2A-14E6-B157-8313BEE9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7840-DC04-4C71-B332-9459827374CB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88CC6-85C1-8D7F-22B8-02CAAE37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7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0CA9-DA63-7CCF-8B7D-0AA7B095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93F2D-5E84-A836-46E0-523E10A70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61EAE-82DB-21AE-554C-DD218FC7F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4ED12-CF61-29C6-ED24-3333DF47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DE90-05F7-43C4-98D9-84FE33FA1F3D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F8D19-1ADB-C058-6828-F37DCF30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7E277-B1A3-1F50-DCA7-ABF3841BB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9A4-4B7A-1028-4E4D-105CBECE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6F9D8-CA41-A441-4FFB-C7F43A66B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1DDD-4D99-4C07-AF57-3A43B8D56A7E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A1C0-40CE-983D-296E-DD3729E12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3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xhere.com/en/photo/718636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8475" cy="228543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6094476" y="1596943"/>
            <a:ext cx="5635486" cy="389983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ts val="7679"/>
              </a:lnSpc>
              <a:buNone/>
            </a:pPr>
            <a:r>
              <a:rPr lang="en-US" sz="8800" dirty="0">
                <a:latin typeface="+mn-lt"/>
              </a:rPr>
              <a:t>Trojan Horse Approa</a:t>
            </a:r>
            <a:r>
              <a:rPr lang="en-US" sz="8800" dirty="0"/>
              <a:t>c</a:t>
            </a:r>
            <a:r>
              <a:rPr lang="en-US" sz="8800" dirty="0">
                <a:latin typeface="+mn-lt"/>
              </a:rPr>
              <a:t>h</a:t>
            </a:r>
            <a:endParaRPr lang="en-US" sz="1600" dirty="0"/>
          </a:p>
        </p:txBody>
      </p:sp>
      <p:pic>
        <p:nvPicPr>
          <p:cNvPr id="8" name="Picture 7" descr="A person in a suit and tie&#10;&#10;Description automatically generated">
            <a:extLst>
              <a:ext uri="{FF2B5EF4-FFF2-40B4-BE49-F238E27FC236}">
                <a16:creationId xmlns:a16="http://schemas.microsoft.com/office/drawing/2014/main" id="{106FE4A0-3813-7D64-76CE-F5E7E8F4B3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0" y="228543"/>
            <a:ext cx="5360748" cy="66294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0BBAB-F80B-C8F6-DF3D-8FACEE370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+mn-lt"/>
              </a:rPr>
              <a:t>Networking: Few/No Commonalities?</a:t>
            </a:r>
            <a:endParaRPr lang="en-US" dirty="0">
              <a:latin typeface="+mn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66E555-7FE4-70BF-E984-9E59BC4C22EF}"/>
              </a:ext>
            </a:extLst>
          </p:cNvPr>
          <p:cNvSpPr/>
          <p:nvPr/>
        </p:nvSpPr>
        <p:spPr>
          <a:xfrm>
            <a:off x="2079651" y="2388933"/>
            <a:ext cx="3460537" cy="34605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80A335-411F-7226-521C-FA2ED7C25309}"/>
              </a:ext>
            </a:extLst>
          </p:cNvPr>
          <p:cNvSpPr txBox="1"/>
          <p:nvPr/>
        </p:nvSpPr>
        <p:spPr>
          <a:xfrm>
            <a:off x="1134520" y="2092317"/>
            <a:ext cx="189026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700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?</a:t>
            </a:r>
            <a:endParaRPr lang="en-IN" sz="28700" dirty="0">
              <a:solidFill>
                <a:schemeClr val="bg1"/>
              </a:solidFill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401D2-5030-3526-57E5-22C341216FB7}"/>
              </a:ext>
            </a:extLst>
          </p:cNvPr>
          <p:cNvSpPr txBox="1"/>
          <p:nvPr/>
        </p:nvSpPr>
        <p:spPr>
          <a:xfrm>
            <a:off x="2729754" y="2995816"/>
            <a:ext cx="2393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if you went to a small university, worked for small employers, or have very few 2nd connections?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F33E88-79F4-41D2-3C3C-88B25CB99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44221"/>
              </p:ext>
            </p:extLst>
          </p:nvPr>
        </p:nvGraphicFramePr>
        <p:xfrm>
          <a:off x="5795682" y="2521363"/>
          <a:ext cx="5558118" cy="3650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0147"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bg1"/>
                          </a:solidFill>
                        </a:rPr>
                        <a:t>Find employees at one of your target companies</a:t>
                      </a:r>
                      <a:endParaRPr lang="en-IN" sz="1400" dirty="0">
                        <a:solidFill>
                          <a:schemeClr val="bg1"/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</a:rPr>
                        <a:t>Invite at least 10 of them to connect with the wording “Hi. I would like to add you to my professional network”</a:t>
                      </a:r>
                      <a:endParaRPr lang="en-IN" sz="1400" b="1" kern="1200" dirty="0">
                        <a:solidFill>
                          <a:schemeClr val="tx1"/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</a:rPr>
                        <a:t>Since most people in companies are connected to each other, when you land a 1st connection, all their 1st connections become your 2nd</a:t>
                      </a:r>
                      <a:endParaRPr lang="en-IN" sz="1400" b="1" kern="1200" dirty="0">
                        <a:solidFill>
                          <a:schemeClr val="tx1"/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</a:rPr>
                        <a:t>You can then use for a connection request “Hi. We know people in common and mention the person”</a:t>
                      </a:r>
                      <a:endParaRPr lang="en-IN" sz="1400" b="1" kern="1200" dirty="0">
                        <a:solidFill>
                          <a:schemeClr val="tx1"/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</a:rPr>
                        <a:t>You can then message the person directly after they connect</a:t>
                      </a:r>
                      <a:endParaRPr lang="en-IN" sz="1400" b="1" kern="1200" dirty="0">
                        <a:solidFill>
                          <a:schemeClr val="tx1"/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10CC1E-04A9-702C-1535-84EA74657D3F}"/>
              </a:ext>
            </a:extLst>
          </p:cNvPr>
          <p:cNvSpPr txBox="1"/>
          <p:nvPr/>
        </p:nvSpPr>
        <p:spPr>
          <a:xfrm>
            <a:off x="838199" y="1629921"/>
            <a:ext cx="791450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700"/>
              </a:lnSpc>
            </a:pPr>
            <a:r>
              <a:rPr lang="en-IN" sz="2400" b="1" dirty="0">
                <a:ea typeface="Open Sans" panose="020B0606030504020204" pitchFamily="34" charset="0"/>
                <a:cs typeface="Open Sans" panose="020B0606030504020204" pitchFamily="34" charset="0"/>
              </a:rPr>
              <a:t>No Commonalities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A5241B-F7FE-2193-50BE-B7FD70FA65EA}"/>
              </a:ext>
            </a:extLst>
          </p:cNvPr>
          <p:cNvSpPr txBox="1"/>
          <p:nvPr/>
        </p:nvSpPr>
        <p:spPr>
          <a:xfrm>
            <a:off x="5650104" y="1970677"/>
            <a:ext cx="5849471" cy="41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700"/>
              </a:lnSpc>
            </a:pPr>
            <a:r>
              <a:rPr lang="en-IN" sz="2000" b="1" dirty="0">
                <a:ea typeface="Open Sans" panose="020B0606030504020204" pitchFamily="34" charset="0"/>
                <a:cs typeface="Open Sans" panose="020B0606030504020204" pitchFamily="34" charset="0"/>
              </a:rPr>
              <a:t>Leverage the “Trojan Horse” Methodology </a:t>
            </a:r>
          </a:p>
        </p:txBody>
      </p:sp>
    </p:spTree>
    <p:extLst>
      <p:ext uri="{BB962C8B-B14F-4D97-AF65-F5344CB8AC3E}">
        <p14:creationId xmlns:p14="http://schemas.microsoft.com/office/powerpoint/2010/main" val="205400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131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Open Sans Extrabold</vt:lpstr>
      <vt:lpstr>Open Sans Semibold</vt:lpstr>
      <vt:lpstr>Poppins</vt:lpstr>
      <vt:lpstr>Office Theme</vt:lpstr>
      <vt:lpstr>PowerPoint Presentation</vt:lpstr>
      <vt:lpstr>Networking: Few/No Commonalities?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Mittleman</dc:creator>
  <cp:lastModifiedBy>Michael Michael </cp:lastModifiedBy>
  <cp:revision>125</cp:revision>
  <dcterms:created xsi:type="dcterms:W3CDTF">2023-08-24T14:55:22Z</dcterms:created>
  <dcterms:modified xsi:type="dcterms:W3CDTF">2024-07-11T22:05:53Z</dcterms:modified>
</cp:coreProperties>
</file>